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819900" cy="9918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29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0BF7-7806-45DE-A0CE-3736A2BF9E04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C011-53EB-4DBF-8A83-BBC88B805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533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0BF7-7806-45DE-A0CE-3736A2BF9E04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C011-53EB-4DBF-8A83-BBC88B805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472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0BF7-7806-45DE-A0CE-3736A2BF9E04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C011-53EB-4DBF-8A83-BBC88B805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779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0BF7-7806-45DE-A0CE-3736A2BF9E04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C011-53EB-4DBF-8A83-BBC88B805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22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0BF7-7806-45DE-A0CE-3736A2BF9E04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C011-53EB-4DBF-8A83-BBC88B805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567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0BF7-7806-45DE-A0CE-3736A2BF9E04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C011-53EB-4DBF-8A83-BBC88B805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336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0BF7-7806-45DE-A0CE-3736A2BF9E04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C011-53EB-4DBF-8A83-BBC88B805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271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0BF7-7806-45DE-A0CE-3736A2BF9E04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C011-53EB-4DBF-8A83-BBC88B805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00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0BF7-7806-45DE-A0CE-3736A2BF9E04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C011-53EB-4DBF-8A83-BBC88B805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361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0BF7-7806-45DE-A0CE-3736A2BF9E04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C011-53EB-4DBF-8A83-BBC88B805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10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0BF7-7806-45DE-A0CE-3736A2BF9E04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C011-53EB-4DBF-8A83-BBC88B805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555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30BF7-7806-45DE-A0CE-3736A2BF9E04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4C011-53EB-4DBF-8A83-BBC88B805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247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time for change is now&amp;#39;: demonstrators around the world demand action  on climate crisis | Cop26 | The Guardian">
            <a:extLst>
              <a:ext uri="{FF2B5EF4-FFF2-40B4-BE49-F238E27FC236}">
                <a16:creationId xmlns:a16="http://schemas.microsoft.com/office/drawing/2014/main" id="{05025145-205C-4BB7-AA07-A527C4264A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530" y="1555595"/>
            <a:ext cx="5870822" cy="6032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84DCFD0-7777-475C-BD48-CC6FFC8EC3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6205" y="-1081730"/>
            <a:ext cx="9690410" cy="375028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71196E6-3CD1-4406-AE37-37D0C0F775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47728"/>
            <a:ext cx="1545147" cy="59627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3316350-C7FB-4756-9D1E-DE976C82F1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166" y="8068305"/>
            <a:ext cx="1873405" cy="149872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0FDB604-4219-44D4-8D8F-422FC8BADD81}"/>
              </a:ext>
            </a:extLst>
          </p:cNvPr>
          <p:cNvSpPr/>
          <p:nvPr/>
        </p:nvSpPr>
        <p:spPr>
          <a:xfrm>
            <a:off x="1" y="7588404"/>
            <a:ext cx="67576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32081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 err="1">
                <a:latin typeface="Arial" panose="020B0604020202020204" pitchFamily="34" charset="0"/>
              </a:rPr>
              <a:t>Norlington</a:t>
            </a:r>
            <a:r>
              <a:rPr lang="en-GB" altLang="en-US" b="1" dirty="0">
                <a:latin typeface="Arial" panose="020B0604020202020204" pitchFamily="34" charset="0"/>
              </a:rPr>
              <a:t> School and 6</a:t>
            </a:r>
            <a:r>
              <a:rPr lang="en-GB" altLang="en-US" b="1" baseline="30000" dirty="0">
                <a:latin typeface="Arial" panose="020B0604020202020204" pitchFamily="34" charset="0"/>
              </a:rPr>
              <a:t>th</a:t>
            </a:r>
            <a:r>
              <a:rPr lang="en-GB" altLang="en-US" b="1" dirty="0">
                <a:latin typeface="Arial" panose="020B0604020202020204" pitchFamily="34" charset="0"/>
              </a:rPr>
              <a:t> Form March 1st/2nd/3rd</a:t>
            </a:r>
          </a:p>
          <a:p>
            <a:pPr algn="ctr" defTabSz="132081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latin typeface="Arial" panose="020B0604020202020204" pitchFamily="34" charset="0"/>
              </a:rPr>
              <a:t>6.30 p.m.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66EE6A-5D4F-4E87-A266-4722A39E165E}"/>
              </a:ext>
            </a:extLst>
          </p:cNvPr>
          <p:cNvSpPr txBox="1"/>
          <p:nvPr/>
        </p:nvSpPr>
        <p:spPr>
          <a:xfrm>
            <a:off x="1616978" y="8453026"/>
            <a:ext cx="3624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i="1" dirty="0"/>
              <a:t>This play contains adult themes and language</a:t>
            </a:r>
          </a:p>
          <a:p>
            <a:pPr algn="ctr"/>
            <a:r>
              <a:rPr lang="en-GB" sz="1400" i="1" dirty="0"/>
              <a:t>Suitable for Years 9-13</a:t>
            </a:r>
          </a:p>
        </p:txBody>
      </p:sp>
    </p:spTree>
    <p:extLst>
      <p:ext uri="{BB962C8B-B14F-4D97-AF65-F5344CB8AC3E}">
        <p14:creationId xmlns:p14="http://schemas.microsoft.com/office/powerpoint/2010/main" val="474753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</TotalTime>
  <Words>27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Lealman Strutt</dc:creator>
  <cp:lastModifiedBy>Jude Roach</cp:lastModifiedBy>
  <cp:revision>6</cp:revision>
  <cp:lastPrinted>2022-02-09T15:51:21Z</cp:lastPrinted>
  <dcterms:created xsi:type="dcterms:W3CDTF">2022-02-09T08:05:36Z</dcterms:created>
  <dcterms:modified xsi:type="dcterms:W3CDTF">2022-02-23T11:38:43Z</dcterms:modified>
</cp:coreProperties>
</file>